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38" y="-3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C4F3-816F-4E4C-9301-568107FF2321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17D8-2E16-438F-A0FC-5F493C125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59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17D8-2E16-438F-A0FC-5F493C1257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8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61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83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88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55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1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67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4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84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07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C934-32B0-455C-9FB1-1FC85B8A546D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0275-CA9A-4676-98AC-EE8745BC79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3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楕円 12">
            <a:extLst>
              <a:ext uri="{FF2B5EF4-FFF2-40B4-BE49-F238E27FC236}">
                <a16:creationId xmlns:a16="http://schemas.microsoft.com/office/drawing/2014/main" id="{E9EA2BB7-C31D-870A-3CE4-E950A41F8AC0}"/>
              </a:ext>
            </a:extLst>
          </p:cNvPr>
          <p:cNvSpPr/>
          <p:nvPr/>
        </p:nvSpPr>
        <p:spPr>
          <a:xfrm>
            <a:off x="825500" y="6903473"/>
            <a:ext cx="2091723" cy="14603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ED832A-8BFD-DBFB-6CC5-7DF59A2E4C95}"/>
              </a:ext>
            </a:extLst>
          </p:cNvPr>
          <p:cNvSpPr/>
          <p:nvPr/>
        </p:nvSpPr>
        <p:spPr>
          <a:xfrm>
            <a:off x="264754" y="8514499"/>
            <a:ext cx="6328491" cy="10497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34FEE4A-69FD-D41B-6503-E98E75212E3D}"/>
              </a:ext>
            </a:extLst>
          </p:cNvPr>
          <p:cNvSpPr txBox="1"/>
          <p:nvPr/>
        </p:nvSpPr>
        <p:spPr>
          <a:xfrm>
            <a:off x="443509" y="4410689"/>
            <a:ext cx="560327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D4C983F-F7EB-A017-59AC-B576D4D39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99" y="812350"/>
            <a:ext cx="6260662" cy="842927"/>
          </a:xfrm>
        </p:spPr>
        <p:txBody>
          <a:bodyPr>
            <a:normAutofit fontScale="90000"/>
          </a:bodyPr>
          <a:lstStyle/>
          <a:p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街かどおしゃべりカフェ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194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9D1BCB-9642-B6C4-3AA8-ADE201CFE151}"/>
              </a:ext>
            </a:extLst>
          </p:cNvPr>
          <p:cNvSpPr txBox="1"/>
          <p:nvPr/>
        </p:nvSpPr>
        <p:spPr>
          <a:xfrm>
            <a:off x="356163" y="8655530"/>
            <a:ext cx="1871795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463" dirty="0"/>
          </a:p>
          <a:p>
            <a:r>
              <a:rPr kumimoji="1" lang="ja-JP" altLang="en-US" sz="1463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あかし里親センター</a:t>
            </a:r>
            <a:endParaRPr kumimoji="1" lang="en-US" altLang="ja-JP" sz="1463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63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BEEC5E9-197F-EA70-2915-672D9A3D8C18}"/>
              </a:ext>
            </a:extLst>
          </p:cNvPr>
          <p:cNvCxnSpPr/>
          <p:nvPr/>
        </p:nvCxnSpPr>
        <p:spPr>
          <a:xfrm>
            <a:off x="2271058" y="8666772"/>
            <a:ext cx="0" cy="658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517E2A-701B-4899-3836-6FE49ED1838B}"/>
              </a:ext>
            </a:extLst>
          </p:cNvPr>
          <p:cNvSpPr txBox="1"/>
          <p:nvPr/>
        </p:nvSpPr>
        <p:spPr>
          <a:xfrm>
            <a:off x="1324491" y="1383834"/>
            <a:ext cx="472228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いつでも“</a:t>
            </a:r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里親</a:t>
            </a: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“と話ができるカフェ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015D5F-34CF-7779-064C-B9BC19DCDB41}"/>
              </a:ext>
            </a:extLst>
          </p:cNvPr>
          <p:cNvSpPr txBox="1"/>
          <p:nvPr/>
        </p:nvSpPr>
        <p:spPr>
          <a:xfrm>
            <a:off x="2437514" y="8595180"/>
            <a:ext cx="335330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〒６７４</a:t>
            </a:r>
            <a:r>
              <a:rPr kumimoji="1" lang="en-US" altLang="ja-JP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００６８</a:t>
            </a:r>
            <a:endParaRPr kumimoji="1" lang="en-US" altLang="ja-JP" sz="894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明石市大久保町ゆりのき通１</a:t>
            </a:r>
            <a:r>
              <a:rPr kumimoji="1" lang="en-US" altLang="ja-JP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9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　あかし保健所１階</a:t>
            </a:r>
            <a:endParaRPr kumimoji="1" lang="en-US" altLang="ja-JP" sz="97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０７８－９３５－９７２０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E-mail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akashi.satooya@ainote.main.jp</a:t>
            </a:r>
          </a:p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業務時間：平日　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047409-0C25-B83C-3A9E-FE298C06E4C6}"/>
              </a:ext>
            </a:extLst>
          </p:cNvPr>
          <p:cNvSpPr txBox="1"/>
          <p:nvPr/>
        </p:nvSpPr>
        <p:spPr>
          <a:xfrm>
            <a:off x="492314" y="8330696"/>
            <a:ext cx="1326787" cy="3174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8237923-0F2B-48E8-C966-D6C77742DEBA}"/>
              </a:ext>
            </a:extLst>
          </p:cNvPr>
          <p:cNvGrpSpPr/>
          <p:nvPr/>
        </p:nvGrpSpPr>
        <p:grpSpPr>
          <a:xfrm>
            <a:off x="660587" y="4521292"/>
            <a:ext cx="5661895" cy="1355073"/>
            <a:chOff x="601157" y="3559920"/>
            <a:chExt cx="5840112" cy="119742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00947DA-041E-6C7B-A87E-83FBF4A7BB8C}"/>
                </a:ext>
              </a:extLst>
            </p:cNvPr>
            <p:cNvGrpSpPr/>
            <p:nvPr/>
          </p:nvGrpSpPr>
          <p:grpSpPr>
            <a:xfrm>
              <a:off x="601157" y="3559920"/>
              <a:ext cx="5840112" cy="1197420"/>
              <a:chOff x="1383338" y="3048537"/>
              <a:chExt cx="6027170" cy="884435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6D66143-EDCC-FBF0-2C7A-13BAD47A16AB}"/>
                  </a:ext>
                </a:extLst>
              </p:cNvPr>
              <p:cNvSpPr txBox="1"/>
              <p:nvPr/>
            </p:nvSpPr>
            <p:spPr>
              <a:xfrm>
                <a:off x="2003071" y="3671826"/>
                <a:ext cx="4899012" cy="26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毎月</a:t>
                </a:r>
                <a:r>
                  <a:rPr kumimoji="1" lang="ja-JP" altLang="en-US" sz="20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第３水</a:t>
                </a:r>
                <a:r>
                  <a:rPr kumimoji="1"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曜日</a:t>
                </a:r>
                <a:r>
                  <a:rPr kumimoji="1"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１３</a:t>
                </a:r>
                <a:r>
                  <a:rPr kumimoji="1" lang="en-US" altLang="ja-JP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  <a:r>
                  <a:rPr kumimoji="1"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３０－１４</a:t>
                </a:r>
                <a:r>
                  <a:rPr kumimoji="1" lang="en-US" altLang="ja-JP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  <a:r>
                  <a:rPr kumimoji="1"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３０</a:t>
                </a:r>
                <a:endParaRPr kumimoji="1"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869383D-904E-0045-0CEC-BE9400F40BB0}"/>
                  </a:ext>
                </a:extLst>
              </p:cNvPr>
              <p:cNvSpPr txBox="1"/>
              <p:nvPr/>
            </p:nvSpPr>
            <p:spPr>
              <a:xfrm>
                <a:off x="1947158" y="3048537"/>
                <a:ext cx="5463350" cy="46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イオン明石ショッピングセンター　</a:t>
                </a:r>
                <a:endParaRPr kumimoji="1"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2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　　　</a:t>
                </a:r>
                <a:r>
                  <a:rPr kumimoji="1"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２番街１階　ファミリーテラス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BDD33D0-5D3A-9593-CB7D-1A63E51FA81D}"/>
                  </a:ext>
                </a:extLst>
              </p:cNvPr>
              <p:cNvSpPr txBox="1"/>
              <p:nvPr/>
            </p:nvSpPr>
            <p:spPr>
              <a:xfrm>
                <a:off x="1383338" y="3058314"/>
                <a:ext cx="588482" cy="227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場所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16D4E08-2EFF-97F5-4381-8CE6C3DACF81}"/>
                </a:ext>
              </a:extLst>
            </p:cNvPr>
            <p:cNvSpPr txBox="1"/>
            <p:nvPr/>
          </p:nvSpPr>
          <p:spPr>
            <a:xfrm>
              <a:off x="613174" y="4422186"/>
              <a:ext cx="588482" cy="30777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日時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425E10-4C7D-3014-3C62-A02294D81848}"/>
              </a:ext>
            </a:extLst>
          </p:cNvPr>
          <p:cNvSpPr txBox="1"/>
          <p:nvPr/>
        </p:nvSpPr>
        <p:spPr>
          <a:xfrm>
            <a:off x="324090" y="6261174"/>
            <a:ext cx="348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ドリンクをご用意してお待ちしています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62F5E5A-CA77-69A2-CF65-C9A9A78DED9E}"/>
              </a:ext>
            </a:extLst>
          </p:cNvPr>
          <p:cNvSpPr/>
          <p:nvPr/>
        </p:nvSpPr>
        <p:spPr>
          <a:xfrm>
            <a:off x="153829" y="72192"/>
            <a:ext cx="6550342" cy="9728215"/>
          </a:xfrm>
          <a:prstGeom prst="rect">
            <a:avLst/>
          </a:prstGeom>
          <a:noFill/>
          <a:ln w="73025" cap="rnd" cmpd="thickThin">
            <a:solidFill>
              <a:srgbClr val="FFC000"/>
            </a:solidFill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494D593-8D14-D287-673A-E9DACCCF78F2}"/>
              </a:ext>
            </a:extLst>
          </p:cNvPr>
          <p:cNvCxnSpPr/>
          <p:nvPr/>
        </p:nvCxnSpPr>
        <p:spPr>
          <a:xfrm>
            <a:off x="670651" y="1285531"/>
            <a:ext cx="54310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6977D2D-E264-99C1-144F-6CFE11277AF3}"/>
              </a:ext>
            </a:extLst>
          </p:cNvPr>
          <p:cNvCxnSpPr/>
          <p:nvPr/>
        </p:nvCxnSpPr>
        <p:spPr>
          <a:xfrm>
            <a:off x="675737" y="651727"/>
            <a:ext cx="54310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E614A862-8E29-E8B3-0867-A420499C2C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0" y="6740832"/>
            <a:ext cx="2020768" cy="157224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1DC9CC9-29DA-3794-A230-399BD2BF2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4" y="2335049"/>
            <a:ext cx="1841558" cy="184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AE07C22A-36FE-5519-0524-F19B95CD3684}"/>
              </a:ext>
            </a:extLst>
          </p:cNvPr>
          <p:cNvSpPr/>
          <p:nvPr/>
        </p:nvSpPr>
        <p:spPr>
          <a:xfrm>
            <a:off x="3483405" y="6283971"/>
            <a:ext cx="3085086" cy="21423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C66239-D98E-4C84-D51E-6D7AF46C3089}"/>
              </a:ext>
            </a:extLst>
          </p:cNvPr>
          <p:cNvSpPr txBox="1"/>
          <p:nvPr/>
        </p:nvSpPr>
        <p:spPr>
          <a:xfrm>
            <a:off x="3615688" y="6434581"/>
            <a:ext cx="3072234" cy="212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   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lnSpc>
                <a:spcPts val="23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   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lnSpc>
                <a:spcPts val="23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2026</a:t>
            </a:r>
            <a:r>
              <a:rPr kumimoji="1"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年　    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lnSpc>
                <a:spcPts val="23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         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lnSpc>
                <a:spcPts val="23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  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9B3281-C032-145E-F0E3-F2F1DEAB5576}"/>
              </a:ext>
            </a:extLst>
          </p:cNvPr>
          <p:cNvSpPr txBox="1"/>
          <p:nvPr/>
        </p:nvSpPr>
        <p:spPr>
          <a:xfrm>
            <a:off x="9717730" y="7594910"/>
            <a:ext cx="12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に開催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F4ED22A-E218-8859-34C7-C347D247F2F1}"/>
              </a:ext>
            </a:extLst>
          </p:cNvPr>
          <p:cNvCxnSpPr/>
          <p:nvPr/>
        </p:nvCxnSpPr>
        <p:spPr>
          <a:xfrm>
            <a:off x="8664411" y="7004677"/>
            <a:ext cx="2437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313F14-BA0B-2DE2-DCC8-2AC9F55565A4}"/>
              </a:ext>
            </a:extLst>
          </p:cNvPr>
          <p:cNvSpPr txBox="1"/>
          <p:nvPr/>
        </p:nvSpPr>
        <p:spPr>
          <a:xfrm>
            <a:off x="8783342" y="6184234"/>
            <a:ext cx="12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年内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9E16980-202F-F353-9441-46895CCCB18E}"/>
              </a:ext>
            </a:extLst>
          </p:cNvPr>
          <p:cNvSpPr txBox="1"/>
          <p:nvPr/>
        </p:nvSpPr>
        <p:spPr>
          <a:xfrm>
            <a:off x="606533" y="6552672"/>
            <a:ext cx="273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お気軽にお立ち寄りください♪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D836770-5E4B-8817-5A01-D1DB4E64825D}"/>
              </a:ext>
            </a:extLst>
          </p:cNvPr>
          <p:cNvCxnSpPr/>
          <p:nvPr/>
        </p:nvCxnSpPr>
        <p:spPr>
          <a:xfrm>
            <a:off x="4531360" y="2062480"/>
            <a:ext cx="29825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B8544F1-A383-5008-F6A6-576A183C0507}"/>
              </a:ext>
            </a:extLst>
          </p:cNvPr>
          <p:cNvGrpSpPr/>
          <p:nvPr/>
        </p:nvGrpSpPr>
        <p:grpSpPr>
          <a:xfrm>
            <a:off x="1874049" y="1689815"/>
            <a:ext cx="4540442" cy="2900954"/>
            <a:chOff x="1819101" y="1462955"/>
            <a:chExt cx="4540442" cy="2654701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1A2D31F7-A14A-CFFF-8B53-D67BF06FF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101" y="1462955"/>
              <a:ext cx="4540442" cy="2654701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860A79F-FA90-03FE-2208-1C5DAC9CEBE5}"/>
                </a:ext>
              </a:extLst>
            </p:cNvPr>
            <p:cNvSpPr txBox="1"/>
            <p:nvPr/>
          </p:nvSpPr>
          <p:spPr>
            <a:xfrm>
              <a:off x="2133606" y="1739635"/>
              <a:ext cx="3913173" cy="21123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里親になりたい方も、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里親制度が気になっている方も、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もちろん、里親の方も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直接聞いてみたかった里親としての日々のこと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地域の子どもたちのためにできること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里親制度のこと</a:t>
              </a:r>
              <a:r>
                <a:rPr kumimoji="1" lang="en-US" altLang="ja-JP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etc...</a:t>
              </a: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ゆっくり話せる場所を作りました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聞くだけでも、話すだけでも大丈夫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ふらっと立ち寄っておしゃべりしませんか　</a:t>
              </a:r>
              <a:endParaRPr kumimoji="1"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15D6B8-9775-7642-967D-0FA54C07FF67}"/>
              </a:ext>
            </a:extLst>
          </p:cNvPr>
          <p:cNvGrpSpPr/>
          <p:nvPr/>
        </p:nvGrpSpPr>
        <p:grpSpPr>
          <a:xfrm rot="19937631">
            <a:off x="212569" y="162702"/>
            <a:ext cx="1533384" cy="1077218"/>
            <a:chOff x="5066441" y="1574584"/>
            <a:chExt cx="1444359" cy="1170596"/>
          </a:xfrm>
        </p:grpSpPr>
        <p:sp>
          <p:nvSpPr>
            <p:cNvPr id="7" name="フローチャート: せん孔テープ 6">
              <a:extLst>
                <a:ext uri="{FF2B5EF4-FFF2-40B4-BE49-F238E27FC236}">
                  <a16:creationId xmlns:a16="http://schemas.microsoft.com/office/drawing/2014/main" id="{B49BEFBE-9C23-2CD7-045C-3DBC947654FE}"/>
                </a:ext>
              </a:extLst>
            </p:cNvPr>
            <p:cNvSpPr/>
            <p:nvPr/>
          </p:nvSpPr>
          <p:spPr>
            <a:xfrm rot="12104289">
              <a:off x="5186104" y="1576368"/>
              <a:ext cx="1324696" cy="586541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D794432-7FA0-DEE0-EAA9-DCA824932097}"/>
                </a:ext>
              </a:extLst>
            </p:cNvPr>
            <p:cNvSpPr txBox="1"/>
            <p:nvPr/>
          </p:nvSpPr>
          <p:spPr>
            <a:xfrm rot="968813">
              <a:off x="5066441" y="1574584"/>
              <a:ext cx="1378297" cy="117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OPEN</a:t>
              </a:r>
              <a:endParaRPr kumimoji="1"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E9A579-B195-175C-C80B-209D1646B782}"/>
              </a:ext>
            </a:extLst>
          </p:cNvPr>
          <p:cNvSpPr txBox="1"/>
          <p:nvPr/>
        </p:nvSpPr>
        <p:spPr>
          <a:xfrm>
            <a:off x="1173147" y="5102085"/>
            <a:ext cx="5132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コメダ珈琲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とサーティワンアイスクリーム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の間のスペースです</a:t>
            </a:r>
            <a:r>
              <a:rPr kumimoji="1" lang="ja-JP" altLang="en-US" sz="105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</a:p>
        </p:txBody>
      </p:sp>
      <p:sp>
        <p:nvSpPr>
          <p:cNvPr id="35" name="フローチャート: 端子 34">
            <a:extLst>
              <a:ext uri="{FF2B5EF4-FFF2-40B4-BE49-F238E27FC236}">
                <a16:creationId xmlns:a16="http://schemas.microsoft.com/office/drawing/2014/main" id="{69C6B5E7-2659-ED8E-4146-EE31B30C677B}"/>
              </a:ext>
            </a:extLst>
          </p:cNvPr>
          <p:cNvSpPr/>
          <p:nvPr/>
        </p:nvSpPr>
        <p:spPr>
          <a:xfrm>
            <a:off x="3229984" y="5825729"/>
            <a:ext cx="961553" cy="273638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申込不要</a:t>
            </a:r>
          </a:p>
        </p:txBody>
      </p:sp>
      <p:sp>
        <p:nvSpPr>
          <p:cNvPr id="41" name="フローチャート: 端子 40">
            <a:extLst>
              <a:ext uri="{FF2B5EF4-FFF2-40B4-BE49-F238E27FC236}">
                <a16:creationId xmlns:a16="http://schemas.microsoft.com/office/drawing/2014/main" id="{85AFC8C8-C97F-0132-8B3A-1A43A2727BC2}"/>
              </a:ext>
            </a:extLst>
          </p:cNvPr>
          <p:cNvSpPr/>
          <p:nvPr/>
        </p:nvSpPr>
        <p:spPr>
          <a:xfrm>
            <a:off x="4272703" y="5820743"/>
            <a:ext cx="961553" cy="273638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参加無料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1ADE9E9-3413-892F-4538-CBB8D3BBA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5" y="8547814"/>
            <a:ext cx="581846" cy="581846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DCAEB14-C8C8-37B6-9B53-CB2CA2469B39}"/>
              </a:ext>
            </a:extLst>
          </p:cNvPr>
          <p:cNvGrpSpPr/>
          <p:nvPr/>
        </p:nvGrpSpPr>
        <p:grpSpPr>
          <a:xfrm>
            <a:off x="5465445" y="9162976"/>
            <a:ext cx="1103046" cy="355108"/>
            <a:chOff x="5630902" y="9139802"/>
            <a:chExt cx="990849" cy="353897"/>
          </a:xfrm>
        </p:grpSpPr>
        <p:sp>
          <p:nvSpPr>
            <p:cNvPr id="31" name="吹き出し: 角を丸めた四角形 30">
              <a:extLst>
                <a:ext uri="{FF2B5EF4-FFF2-40B4-BE49-F238E27FC236}">
                  <a16:creationId xmlns:a16="http://schemas.microsoft.com/office/drawing/2014/main" id="{D41592C8-C768-2DEA-7629-BCFFCED41C23}"/>
                </a:ext>
              </a:extLst>
            </p:cNvPr>
            <p:cNvSpPr/>
            <p:nvPr/>
          </p:nvSpPr>
          <p:spPr>
            <a:xfrm>
              <a:off x="5725160" y="9139802"/>
              <a:ext cx="845820" cy="353897"/>
            </a:xfrm>
            <a:prstGeom prst="wedgeRoundRectCallout">
              <a:avLst>
                <a:gd name="adj1" fmla="val 14901"/>
                <a:gd name="adj2" fmla="val -73185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D76B120-8B7F-5A0E-D1EE-4D1D5993BB91}"/>
                </a:ext>
              </a:extLst>
            </p:cNvPr>
            <p:cNvSpPr txBox="1"/>
            <p:nvPr/>
          </p:nvSpPr>
          <p:spPr>
            <a:xfrm>
              <a:off x="5630902" y="9150124"/>
              <a:ext cx="990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/>
                <a:t>　　里親説明会も</a:t>
              </a:r>
              <a:endParaRPr kumimoji="1" lang="en-US" altLang="ja-JP" sz="800" dirty="0"/>
            </a:p>
            <a:p>
              <a:r>
                <a:rPr kumimoji="1" lang="ja-JP" altLang="en-US" sz="800" dirty="0"/>
                <a:t>　開催しています！</a:t>
              </a:r>
            </a:p>
          </p:txBody>
        </p:sp>
      </p:grp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981E4D8-B8C2-B6D4-308C-9AB76D2C45DA}"/>
              </a:ext>
            </a:extLst>
          </p:cNvPr>
          <p:cNvCxnSpPr>
            <a:cxnSpLocks/>
          </p:cNvCxnSpPr>
          <p:nvPr/>
        </p:nvCxnSpPr>
        <p:spPr>
          <a:xfrm>
            <a:off x="4042406" y="2651760"/>
            <a:ext cx="488954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ACCDB9-8076-C133-0449-A66699FEF41F}"/>
              </a:ext>
            </a:extLst>
          </p:cNvPr>
          <p:cNvSpPr txBox="1"/>
          <p:nvPr/>
        </p:nvSpPr>
        <p:spPr>
          <a:xfrm>
            <a:off x="3805417" y="6396000"/>
            <a:ext cx="83100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67B861-8842-4832-E519-E84A7CD8C731}"/>
              </a:ext>
            </a:extLst>
          </p:cNvPr>
          <p:cNvSpPr txBox="1"/>
          <p:nvPr/>
        </p:nvSpPr>
        <p:spPr>
          <a:xfrm>
            <a:off x="4622553" y="6472773"/>
            <a:ext cx="1632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 </a:t>
            </a:r>
            <a:r>
              <a:rPr kumimoji="1"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44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2167</TotalTime>
  <Words>252</Words>
  <Application>Microsoft Office PowerPoint</Application>
  <PresentationFormat>A4 210 x 297 mm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Arial</vt:lpstr>
      <vt:lpstr>Calibri</vt:lpstr>
      <vt:lpstr>Calibri Light</vt:lpstr>
      <vt:lpstr>Office テーマ</vt:lpstr>
      <vt:lpstr>街かどおしゃべりカフェ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高橋陽子</dc:creator>
  <cp:lastModifiedBy>高橋陽子</cp:lastModifiedBy>
  <cp:revision>47</cp:revision>
  <cp:lastPrinted>2025-10-30T02:42:13Z</cp:lastPrinted>
  <dcterms:created xsi:type="dcterms:W3CDTF">2025-09-26T06:28:24Z</dcterms:created>
  <dcterms:modified xsi:type="dcterms:W3CDTF">2025-10-30T03:13:09Z</dcterms:modified>
</cp:coreProperties>
</file>